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2AFA0-6324-EC06-A68E-A953A470C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370B4E-6DE4-DBF1-9E72-50E1E14F6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B4D7EE-2666-C723-B0A5-514FDFD8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252F3-5DDC-35C8-6552-D346F5B8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CFAED-4D62-56A6-5B40-CD08ACA4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AB0CD-250C-CCED-4C66-2F6DAADF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DB9FB5-BEAF-4806-F785-7178AE443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69D324-6E70-C42D-9E1A-CF6088F3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ED47FB-940E-B6A3-BE78-4FF25029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79F0E6-073D-5136-63F6-5CBE8D13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19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A5AF9C-6225-7A6D-84E5-C5D3360D6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E1A98E-5F4F-FF3F-C8C2-A73260BE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200534-AB79-A85E-2C5D-C71B895E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07DD8-A481-0FE1-A9D2-C76C4D04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972CE0-2A82-851E-76AF-6825E857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8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FE4F61-8775-DEB4-DBC4-E9D3D00B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91E85-438A-72BF-BA77-47C98561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10059-356D-200D-66E5-9FBB445B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23A3AD-52D7-DDCD-0C81-770ED138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420E79-A6A5-C302-953D-18227049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6C9D5-1043-8319-E006-3FE6C2FD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27D0AF-63FD-95CA-F2DD-3C225B31C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8A933-1DAD-5D0D-CD46-FBC05DB6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A8B444-A79D-9A65-3153-5DCCA8FC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B21420-3F96-2990-4622-C96B80E2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58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0C1B2-AB1D-DC21-7ADC-BE654D63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4B781B-4107-B5C0-EEC7-1629B0912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9D3C97-263B-F788-803F-D7EAEA791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1A27AB-279D-96A9-7C65-344D4C70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D19AFE-149F-3157-B45E-849D3D5A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7A9637-CA00-46D0-4A9D-F52274B4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D2167-EB4C-8BDC-951F-97BC8EEB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4ABB56-71FF-05EA-C63A-187FC5A3C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8CCA6D-143C-EE96-A8AA-E41E4EB88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43FE58-F044-5A63-FC2D-20DD39B69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C8B91FD-8AF9-A0CD-6EB2-535343B08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041EEF-3617-8D15-FA4F-62DE11CE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732F02-9328-A5F7-652A-5C07142C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7476BA7-AC4A-BF70-98C1-B7763178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68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345DE-1EAB-CA6F-26CB-8A171B24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9AE684-448D-6CBC-7A42-153303C3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661843-50C2-8CF7-9FB1-56723F0B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C7B234-2F89-80CB-704F-697DCAAC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78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4CA6720-2B38-34FB-6D00-6972D15C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C92C51-EB83-DD35-E25B-ABE8757D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4868E-6B76-247F-D947-9571B1E6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18039-EC4D-05F7-2C52-368CB59F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56008-4266-F272-F442-285609A8C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88EABE-6BEB-D203-1E10-85927D90B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F031AA-2F3F-8562-4C1D-4E66DF0E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93BC88-6748-E33E-C5E2-6E455210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893F5C-2425-EBFC-DA70-8ADB50C5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6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CBCF2-1AD2-9114-D005-F704C38A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EBFA976-F451-44BB-D876-BC9956052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C2C0E5-6C0A-B290-4BFD-E029BAB5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70083E-68B6-6538-BA80-9E3107EC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873294-77D4-2616-CB53-B9E1A95D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BC0400-743A-839D-3AFA-4BE3DD5B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7698F3-9890-38C8-0ECA-76FD30A1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80BB34-356C-93F2-8AE5-C15CD98B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4E9062-0545-4C10-AD7C-8BC20797F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4CB6-2C0A-4459-A81E-10E54F2F7CF8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41080D-B5A2-418E-71AE-5AE65FBE9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50FD1A-DA94-D0AF-6298-D06DDA8BE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9697-D8A1-414B-9501-730506CE9D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73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1C4A309-E2B2-DA8F-C68D-19AAE28F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bloodhisho</dc:creator>
  <cp:lastModifiedBy>bloodhisho</cp:lastModifiedBy>
  <cp:revision>1</cp:revision>
  <dcterms:created xsi:type="dcterms:W3CDTF">2023-05-30T00:15:04Z</dcterms:created>
  <dcterms:modified xsi:type="dcterms:W3CDTF">2023-05-30T00:15:26Z</dcterms:modified>
</cp:coreProperties>
</file>